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lacial Indifference" panose="020B0604020202020204" charset="0"/>
      <p:regular r:id="rId12"/>
    </p:embeddedFont>
    <p:embeddedFont>
      <p:font typeface="Glacial Indifference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9.sv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sv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82806">
            <a:off x="720300" y="6421716"/>
            <a:ext cx="8842272" cy="11861584"/>
          </a:xfrm>
          <a:custGeom>
            <a:avLst/>
            <a:gdLst/>
            <a:ahLst/>
            <a:cxnLst/>
            <a:rect l="l" t="t" r="r" b="b"/>
            <a:pathLst>
              <a:path w="8842272" h="11861584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6501204">
            <a:off x="11046831" y="-5088864"/>
            <a:ext cx="8807178" cy="11814508"/>
          </a:xfrm>
          <a:custGeom>
            <a:avLst/>
            <a:gdLst/>
            <a:ahLst/>
            <a:cxnLst/>
            <a:rect l="l" t="t" r="r" b="b"/>
            <a:pathLst>
              <a:path w="8807178" h="1181450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10571821">
            <a:off x="10628437" y="8363453"/>
            <a:ext cx="5947318" cy="7978109"/>
          </a:xfrm>
          <a:custGeom>
            <a:avLst/>
            <a:gdLst/>
            <a:ahLst/>
            <a:cxnLst/>
            <a:rect l="l" t="t" r="r" b="b"/>
            <a:pathLst>
              <a:path w="5947318" h="7978109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5114765">
            <a:off x="11561828" y="5146485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5058328">
            <a:off x="13255544" y="-4131370"/>
            <a:ext cx="7156478" cy="6935278"/>
          </a:xfrm>
          <a:custGeom>
            <a:avLst/>
            <a:gdLst/>
            <a:ahLst/>
            <a:cxnLst/>
            <a:rect l="l" t="t" r="r" b="b"/>
            <a:pathLst>
              <a:path w="7156478" h="69352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3318101">
            <a:off x="-3880130" y="6803731"/>
            <a:ext cx="10117864" cy="10062676"/>
          </a:xfrm>
          <a:custGeom>
            <a:avLst/>
            <a:gdLst/>
            <a:ahLst/>
            <a:cxnLst/>
            <a:rect l="l" t="t" r="r" b="b"/>
            <a:pathLst>
              <a:path w="10117864" h="10062676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6800871">
            <a:off x="-1846725" y="-2878373"/>
            <a:ext cx="8542938" cy="7393525"/>
          </a:xfrm>
          <a:custGeom>
            <a:avLst/>
            <a:gdLst/>
            <a:ahLst/>
            <a:cxnLst/>
            <a:rect l="l" t="t" r="r" b="b"/>
            <a:pathLst>
              <a:path w="8542938" h="7393525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5589830" cy="1374166"/>
          </a:xfrm>
          <a:custGeom>
            <a:avLst/>
            <a:gdLst/>
            <a:ahLst/>
            <a:cxnLst/>
            <a:rect l="l" t="t" r="r" b="b"/>
            <a:pathLst>
              <a:path w="5589830" h="1374166">
                <a:moveTo>
                  <a:pt x="0" y="0"/>
                </a:moveTo>
                <a:lnTo>
                  <a:pt x="5589830" y="0"/>
                </a:lnTo>
                <a:lnTo>
                  <a:pt x="5589830" y="1374166"/>
                </a:lnTo>
                <a:lnTo>
                  <a:pt x="0" y="13741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4681668" y="4420711"/>
            <a:ext cx="8924664" cy="204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7"/>
              </a:lnSpc>
            </a:pPr>
            <a:r>
              <a:rPr lang="en-US" sz="11898" b="1" spc="111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CAPSTONE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0215" y="3766424"/>
            <a:ext cx="7307570" cy="108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4"/>
              </a:lnSpc>
              <a:spcBef>
                <a:spcPct val="0"/>
              </a:spcBef>
            </a:pPr>
            <a:r>
              <a:rPr lang="en-US" sz="6345" spc="596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PROYECTO 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9464675"/>
            <a:ext cx="233138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spc="61">
                <a:solidFill>
                  <a:srgbClr val="F6FFE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Integrantes: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0626" y="9588500"/>
            <a:ext cx="4428275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2799" spc="61">
                <a:solidFill>
                  <a:srgbClr val="F6FFE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Bruno Benavente</a:t>
            </a:r>
          </a:p>
          <a:p>
            <a:pPr marL="0" lvl="0" indent="0" algn="l">
              <a:lnSpc>
                <a:spcPts val="2659"/>
              </a:lnSpc>
            </a:pPr>
            <a:r>
              <a:rPr lang="en-US" sz="2799" spc="61">
                <a:solidFill>
                  <a:srgbClr val="F6FFEC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Benjamín Espina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4302" y="2932240"/>
            <a:ext cx="5127156" cy="254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MUCHAS GRACIAS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478627" y="1685723"/>
            <a:ext cx="0" cy="6915554"/>
          </a:xfrm>
          <a:prstGeom prst="line">
            <a:avLst/>
          </a:prstGeom>
          <a:ln w="66675" cap="flat">
            <a:solidFill>
              <a:srgbClr val="D2E5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904222" y="5560340"/>
            <a:ext cx="903488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14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¿Preguntas?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8502801" y="331078"/>
            <a:ext cx="10116277" cy="9454121"/>
          </a:xfrm>
          <a:custGeom>
            <a:avLst/>
            <a:gdLst/>
            <a:ahLst/>
            <a:cxnLst/>
            <a:rect l="l" t="t" r="r" b="b"/>
            <a:pathLst>
              <a:path w="10116277" h="9454121">
                <a:moveTo>
                  <a:pt x="0" y="0"/>
                </a:moveTo>
                <a:lnTo>
                  <a:pt x="10116277" y="0"/>
                </a:lnTo>
                <a:lnTo>
                  <a:pt x="10116277" y="9454121"/>
                </a:lnTo>
                <a:lnTo>
                  <a:pt x="0" y="9454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01204">
            <a:off x="-4899086" y="-8147683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8798399">
            <a:off x="11434890" y="2417332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301337">
            <a:off x="9883234" y="-2150579"/>
            <a:ext cx="12901483" cy="11165647"/>
          </a:xfrm>
          <a:custGeom>
            <a:avLst/>
            <a:gdLst/>
            <a:ahLst/>
            <a:cxnLst/>
            <a:rect l="l" t="t" r="r" b="b"/>
            <a:pathLst>
              <a:path w="12901483" h="11165647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458160">
            <a:off x="-3775194" y="6616870"/>
            <a:ext cx="8481393" cy="7340260"/>
          </a:xfrm>
          <a:custGeom>
            <a:avLst/>
            <a:gdLst/>
            <a:ahLst/>
            <a:cxnLst/>
            <a:rect l="l" t="t" r="r" b="b"/>
            <a:pathLst>
              <a:path w="8481393" h="7340260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344704" y="1943183"/>
            <a:ext cx="6411555" cy="131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sz="7662" b="1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CONTENIDO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4704" y="1115260"/>
            <a:ext cx="4756100" cy="98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TABLA 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44704" y="3590866"/>
            <a:ext cx="5799806" cy="486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Introducción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Propuesta de proyecto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Objetivos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Requerimientos y limitaciones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Metodología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Carta Gantt</a:t>
            </a:r>
          </a:p>
          <a:p>
            <a:pPr marL="741495" lvl="1" indent="-370748" algn="l">
              <a:lnSpc>
                <a:spcPts val="4808"/>
              </a:lnSpc>
              <a:buFont typeface="Arial"/>
              <a:buChar char="•"/>
            </a:pPr>
            <a:r>
              <a:rPr lang="en-US" sz="3434" u="none" strike="noStrike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Opinión del equipo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0048" y="3590866"/>
            <a:ext cx="813952" cy="486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06</a:t>
            </a:r>
          </a:p>
          <a:p>
            <a:pPr algn="ctr">
              <a:lnSpc>
                <a:spcPts val="4808"/>
              </a:lnSpc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07</a:t>
            </a:r>
          </a:p>
          <a:p>
            <a:pPr marL="0" lvl="0" indent="0" algn="ctr">
              <a:lnSpc>
                <a:spcPts val="4808"/>
              </a:lnSpc>
              <a:spcBef>
                <a:spcPct val="0"/>
              </a:spcBef>
            </a:pPr>
            <a:r>
              <a:rPr lang="en-US" sz="3434" b="1" spc="7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08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01515" y="0"/>
            <a:ext cx="7486485" cy="10287000"/>
          </a:xfrm>
          <a:custGeom>
            <a:avLst/>
            <a:gdLst/>
            <a:ahLst/>
            <a:cxnLst/>
            <a:rect l="l" t="t" r="r" b="b"/>
            <a:pathLst>
              <a:path w="7486485" h="10287000">
                <a:moveTo>
                  <a:pt x="0" y="0"/>
                </a:moveTo>
                <a:lnTo>
                  <a:pt x="7486485" y="0"/>
                </a:lnTo>
                <a:lnTo>
                  <a:pt x="74864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60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45925">
            <a:off x="3142738" y="-769394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8798399">
            <a:off x="8466276" y="-959053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3283157">
            <a:off x="-1501206" y="7329841"/>
            <a:ext cx="5624862" cy="7545546"/>
          </a:xfrm>
          <a:custGeom>
            <a:avLst/>
            <a:gdLst/>
            <a:ahLst/>
            <a:cxnLst/>
            <a:rect l="l" t="t" r="r" b="b"/>
            <a:pathLst>
              <a:path w="5624862" h="7545546">
                <a:moveTo>
                  <a:pt x="0" y="0"/>
                </a:moveTo>
                <a:lnTo>
                  <a:pt x="5624862" y="0"/>
                </a:lnTo>
                <a:lnTo>
                  <a:pt x="5624862" y="7545546"/>
                </a:lnTo>
                <a:lnTo>
                  <a:pt x="0" y="754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333808" y="4177122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INTRODUCCIÓN</a:t>
            </a:r>
          </a:p>
        </p:txBody>
      </p:sp>
      <p:sp>
        <p:nvSpPr>
          <p:cNvPr id="7" name="Freeform 7"/>
          <p:cNvSpPr/>
          <p:nvPr/>
        </p:nvSpPr>
        <p:spPr>
          <a:xfrm rot="2770156">
            <a:off x="-2577184" y="-2165857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1"/>
                </a:lnTo>
                <a:lnTo>
                  <a:pt x="0" y="49950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2770156">
            <a:off x="15710816" y="8522875"/>
            <a:ext cx="5154368" cy="4995052"/>
          </a:xfrm>
          <a:custGeom>
            <a:avLst/>
            <a:gdLst/>
            <a:ahLst/>
            <a:cxnLst/>
            <a:rect l="l" t="t" r="r" b="b"/>
            <a:pathLst>
              <a:path w="5154368" h="4995052">
                <a:moveTo>
                  <a:pt x="0" y="0"/>
                </a:moveTo>
                <a:lnTo>
                  <a:pt x="5154368" y="0"/>
                </a:lnTo>
                <a:lnTo>
                  <a:pt x="5154368" y="4995052"/>
                </a:lnTo>
                <a:lnTo>
                  <a:pt x="0" y="4995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2333808" y="5006859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AL PROYECTO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96701" y="4217166"/>
            <a:ext cx="8307816" cy="96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</a:t>
            </a:r>
            <a:r>
              <a:rPr lang="en-US" sz="2754" u="none" strike="noStrike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oder averiguar quiénes son usuarios permanentes, recurrentes o rotativos.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96701" y="5939769"/>
            <a:ext cx="8307816" cy="96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Medi</a:t>
            </a:r>
            <a:r>
              <a:rPr lang="en-US" sz="2754" u="none" strike="noStrike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 el estimado de servicios presupuestarios de la hospedería.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97762" y="7904502"/>
            <a:ext cx="8307816" cy="47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</a:t>
            </a:r>
            <a:r>
              <a:rPr lang="en-US" sz="2754" u="none" strike="noStrike" spc="60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mizar los tiempos del usuario encargado.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4222" y="2444870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PROYECTO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4222" y="1615133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PROPUESTA DE</a:t>
            </a:r>
          </a:p>
        </p:txBody>
      </p:sp>
      <p:sp>
        <p:nvSpPr>
          <p:cNvPr id="7" name="Freeform 7"/>
          <p:cNvSpPr/>
          <p:nvPr/>
        </p:nvSpPr>
        <p:spPr>
          <a:xfrm rot="-6399961">
            <a:off x="11329998" y="-1574727"/>
            <a:ext cx="13805122" cy="17698875"/>
          </a:xfrm>
          <a:custGeom>
            <a:avLst/>
            <a:gdLst/>
            <a:ahLst/>
            <a:cxnLst/>
            <a:rect l="l" t="t" r="r" b="b"/>
            <a:pathLst>
              <a:path w="13805122" h="17698875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1304517" y="2508050"/>
            <a:ext cx="6238131" cy="62381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437" r="-23164"/>
              </a:stretch>
            </a:blipFill>
            <a:ln w="95250" cap="sq">
              <a:solidFill>
                <a:srgbClr val="FF7178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2835837" y="4028847"/>
            <a:ext cx="0" cy="1470758"/>
          </a:xfrm>
          <a:prstGeom prst="line">
            <a:avLst/>
          </a:prstGeom>
          <a:ln w="152400" cap="flat">
            <a:solidFill>
              <a:srgbClr val="D2E5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 flipH="1" flipV="1">
            <a:off x="2835837" y="5752428"/>
            <a:ext cx="0" cy="1470758"/>
          </a:xfrm>
          <a:prstGeom prst="line">
            <a:avLst/>
          </a:prstGeom>
          <a:ln w="152400" cap="flat">
            <a:solidFill>
              <a:srgbClr val="D2E5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H="1" flipV="1">
            <a:off x="2835837" y="7472670"/>
            <a:ext cx="0" cy="1470758"/>
          </a:xfrm>
          <a:prstGeom prst="line">
            <a:avLst/>
          </a:prstGeom>
          <a:ln w="152400" cap="flat">
            <a:solidFill>
              <a:srgbClr val="D2E5E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5572246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7259300" y="8746182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659918">
            <a:off x="-442221" y="-3550155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9"/>
                </a:lnTo>
                <a:lnTo>
                  <a:pt x="0" y="6126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904222" y="3693985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222" y="5417566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4222" y="7137809"/>
            <a:ext cx="770662" cy="185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8"/>
              </a:lnSpc>
            </a:pPr>
            <a:r>
              <a:rPr lang="en-US" sz="10827" b="1" spc="10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4142" y="3894770"/>
            <a:ext cx="5141050" cy="3202088"/>
            <a:chOff x="0" y="0"/>
            <a:chExt cx="812800" cy="506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06250"/>
            </a:xfrm>
            <a:custGeom>
              <a:avLst/>
              <a:gdLst/>
              <a:ahLst/>
              <a:cxnLst/>
              <a:rect l="l" t="t" r="r" b="b"/>
              <a:pathLst>
                <a:path w="812800" h="506250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467097"/>
                  </a:lnTo>
                  <a:cubicBezTo>
                    <a:pt x="812800" y="477481"/>
                    <a:pt x="808675" y="487440"/>
                    <a:pt x="801332" y="494782"/>
                  </a:cubicBezTo>
                  <a:cubicBezTo>
                    <a:pt x="793990" y="502125"/>
                    <a:pt x="784031" y="506250"/>
                    <a:pt x="773647" y="506250"/>
                  </a:cubicBezTo>
                  <a:lnTo>
                    <a:pt x="39153" y="506250"/>
                  </a:lnTo>
                  <a:cubicBezTo>
                    <a:pt x="28769" y="506250"/>
                    <a:pt x="18810" y="502125"/>
                    <a:pt x="11468" y="494782"/>
                  </a:cubicBezTo>
                  <a:cubicBezTo>
                    <a:pt x="4125" y="487440"/>
                    <a:pt x="0" y="477481"/>
                    <a:pt x="0" y="467097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F6FFE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12800" cy="49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65748" y="2739000"/>
            <a:ext cx="10217687" cy="5663769"/>
            <a:chOff x="0" y="0"/>
            <a:chExt cx="1615416" cy="895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5416" cy="895442"/>
            </a:xfrm>
            <a:custGeom>
              <a:avLst/>
              <a:gdLst/>
              <a:ahLst/>
              <a:cxnLst/>
              <a:rect l="l" t="t" r="r" b="b"/>
              <a:pathLst>
                <a:path w="1615416" h="895442">
                  <a:moveTo>
                    <a:pt x="19700" y="0"/>
                  </a:moveTo>
                  <a:lnTo>
                    <a:pt x="1595716" y="0"/>
                  </a:lnTo>
                  <a:cubicBezTo>
                    <a:pt x="1600941" y="0"/>
                    <a:pt x="1605952" y="2076"/>
                    <a:pt x="1609646" y="5770"/>
                  </a:cubicBezTo>
                  <a:cubicBezTo>
                    <a:pt x="1613341" y="9465"/>
                    <a:pt x="1615416" y="14475"/>
                    <a:pt x="1615416" y="19700"/>
                  </a:cubicBezTo>
                  <a:lnTo>
                    <a:pt x="1615416" y="875742"/>
                  </a:lnTo>
                  <a:cubicBezTo>
                    <a:pt x="1615416" y="886622"/>
                    <a:pt x="1606596" y="895442"/>
                    <a:pt x="1595716" y="895442"/>
                  </a:cubicBezTo>
                  <a:lnTo>
                    <a:pt x="19700" y="895442"/>
                  </a:lnTo>
                  <a:cubicBezTo>
                    <a:pt x="8820" y="895442"/>
                    <a:pt x="0" y="886622"/>
                    <a:pt x="0" y="875742"/>
                  </a:cubicBezTo>
                  <a:lnTo>
                    <a:pt x="0" y="19700"/>
                  </a:lnTo>
                  <a:cubicBezTo>
                    <a:pt x="0" y="8820"/>
                    <a:pt x="8820" y="0"/>
                    <a:pt x="19700" y="0"/>
                  </a:cubicBezTo>
                  <a:close/>
                </a:path>
              </a:pathLst>
            </a:custGeom>
            <a:solidFill>
              <a:srgbClr val="F6FFE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1615416" cy="885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981655" y="1099365"/>
            <a:ext cx="8324690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7841" y="3042063"/>
            <a:ext cx="5637184" cy="471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específicos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2962" y="5415982"/>
            <a:ext cx="4563411" cy="135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2605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</a:t>
            </a: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esarrollar una herramienta tecnológica que permita la gestión de una hospedería.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5748" y="3684682"/>
            <a:ext cx="10039019" cy="502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612" lvl="1" indent="-281306" algn="just">
              <a:lnSpc>
                <a:spcPts val="3648"/>
              </a:lnSpc>
              <a:buFont typeface="Arial"/>
              <a:buChar char="•"/>
            </a:pPr>
            <a:r>
              <a:rPr lang="en-US" sz="2605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espe</a:t>
            </a: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 que tras un periodo de 1 mes, el 100% de usuario encargado queden registrados en la plataforma.</a:t>
            </a:r>
          </a:p>
          <a:p>
            <a:pPr marL="562612" lvl="1" indent="-281306" algn="just">
              <a:lnSpc>
                <a:spcPts val="3648"/>
              </a:lnSpc>
              <a:buFont typeface="Arial"/>
              <a:buChar char="•"/>
            </a:pP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espera que a los 2 meses el 80% de los usuarios de hospedería estén registrados en el sistema.</a:t>
            </a:r>
          </a:p>
          <a:p>
            <a:pPr marL="562612" lvl="1" indent="-281306" algn="just">
              <a:lnSpc>
                <a:spcPts val="3648"/>
              </a:lnSpc>
              <a:buFont typeface="Arial"/>
              <a:buChar char="•"/>
            </a:pP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espera que a los 2 meses al menos el 60% de los servicios utilizados queden registrados en el sistema.</a:t>
            </a:r>
          </a:p>
          <a:p>
            <a:pPr marL="562612" lvl="1" indent="-281306" algn="just">
              <a:lnSpc>
                <a:spcPts val="3648"/>
              </a:lnSpc>
              <a:buFont typeface="Arial"/>
              <a:buChar char="•"/>
            </a:pP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espera que, en un plazo de 3 meses, el 100% de los usuarios actuales de hospedería queden registrados en la plataforma.</a:t>
            </a:r>
          </a:p>
          <a:p>
            <a:pPr marL="562612" lvl="1" indent="-281306" algn="just">
              <a:lnSpc>
                <a:spcPts val="3648"/>
              </a:lnSpc>
              <a:buFont typeface="Arial"/>
              <a:buChar char="•"/>
            </a:pPr>
            <a:r>
              <a:rPr lang="en-US" sz="2605" u="none" strike="noStrike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espera que a los 6 meses se hayan digitalizado todos los reportes.</a:t>
            </a:r>
          </a:p>
          <a:p>
            <a:pPr algn="just">
              <a:lnSpc>
                <a:spcPts val="3648"/>
              </a:lnSpc>
            </a:pPr>
            <a:endParaRPr lang="en-US" sz="2605" u="none" strike="noStrike" spc="57">
              <a:solidFill>
                <a:srgbClr val="15254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1678409" y="5198652"/>
            <a:ext cx="4732518" cy="0"/>
          </a:xfrm>
          <a:prstGeom prst="line">
            <a:avLst/>
          </a:prstGeom>
          <a:ln w="38100" cap="flat">
            <a:solidFill>
              <a:srgbClr val="2932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V="1">
            <a:off x="10058432" y="3532282"/>
            <a:ext cx="4732518" cy="0"/>
          </a:xfrm>
          <a:prstGeom prst="line">
            <a:avLst/>
          </a:prstGeom>
          <a:ln w="38100" cap="flat">
            <a:solidFill>
              <a:srgbClr val="29323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16321534" y="-285545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7304767" y="854768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0" y="9258300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-937766" y="8402769"/>
            <a:ext cx="1966466" cy="1884231"/>
          </a:xfrm>
          <a:custGeom>
            <a:avLst/>
            <a:gdLst/>
            <a:ahLst/>
            <a:cxnLst/>
            <a:rect l="l" t="t" r="r" b="b"/>
            <a:pathLst>
              <a:path w="1966466" h="1884231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 rot="672866">
            <a:off x="-1019041" y="-1783519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852306" y="4161453"/>
            <a:ext cx="4384724" cy="67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sz="3859" b="1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20" name="Freeform 20"/>
          <p:cNvSpPr/>
          <p:nvPr/>
        </p:nvSpPr>
        <p:spPr>
          <a:xfrm rot="-10799999">
            <a:off x="12715117" y="758304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2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950" y="-2033784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10151301">
            <a:off x="11164674" y="6546853"/>
            <a:ext cx="8535602" cy="7976908"/>
          </a:xfrm>
          <a:custGeom>
            <a:avLst/>
            <a:gdLst/>
            <a:ahLst/>
            <a:cxnLst/>
            <a:rect l="l" t="t" r="r" b="b"/>
            <a:pathLst>
              <a:path w="8535602" h="7976908">
                <a:moveTo>
                  <a:pt x="0" y="0"/>
                </a:moveTo>
                <a:lnTo>
                  <a:pt x="8535602" y="0"/>
                </a:lnTo>
                <a:lnTo>
                  <a:pt x="8535602" y="7976908"/>
                </a:lnTo>
                <a:lnTo>
                  <a:pt x="0" y="7976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9144000" y="4159659"/>
            <a:ext cx="7258358" cy="4186037"/>
            <a:chOff x="0" y="0"/>
            <a:chExt cx="1617741" cy="9329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7741" cy="932983"/>
            </a:xfrm>
            <a:custGeom>
              <a:avLst/>
              <a:gdLst/>
              <a:ahLst/>
              <a:cxnLst/>
              <a:rect l="l" t="t" r="r" b="b"/>
              <a:pathLst>
                <a:path w="1617741" h="932983">
                  <a:moveTo>
                    <a:pt x="62931" y="0"/>
                  </a:moveTo>
                  <a:lnTo>
                    <a:pt x="1554810" y="0"/>
                  </a:lnTo>
                  <a:cubicBezTo>
                    <a:pt x="1589566" y="0"/>
                    <a:pt x="1617741" y="28175"/>
                    <a:pt x="1617741" y="62931"/>
                  </a:cubicBezTo>
                  <a:lnTo>
                    <a:pt x="1617741" y="870052"/>
                  </a:lnTo>
                  <a:cubicBezTo>
                    <a:pt x="1617741" y="904808"/>
                    <a:pt x="1589566" y="932983"/>
                    <a:pt x="1554810" y="932983"/>
                  </a:cubicBezTo>
                  <a:lnTo>
                    <a:pt x="62931" y="932983"/>
                  </a:lnTo>
                  <a:cubicBezTo>
                    <a:pt x="28175" y="932983"/>
                    <a:pt x="0" y="904808"/>
                    <a:pt x="0" y="870052"/>
                  </a:cubicBezTo>
                  <a:lnTo>
                    <a:pt x="0" y="62931"/>
                  </a:lnTo>
                  <a:cubicBezTo>
                    <a:pt x="0" y="28175"/>
                    <a:pt x="28175" y="0"/>
                    <a:pt x="629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2E5E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617741" cy="923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50526" y="4159659"/>
            <a:ext cx="5579495" cy="3928760"/>
            <a:chOff x="0" y="0"/>
            <a:chExt cx="1243557" cy="8756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3557" cy="875641"/>
            </a:xfrm>
            <a:custGeom>
              <a:avLst/>
              <a:gdLst/>
              <a:ahLst/>
              <a:cxnLst/>
              <a:rect l="l" t="t" r="r" b="b"/>
              <a:pathLst>
                <a:path w="1243557" h="875641">
                  <a:moveTo>
                    <a:pt x="81866" y="0"/>
                  </a:moveTo>
                  <a:lnTo>
                    <a:pt x="1161690" y="0"/>
                  </a:lnTo>
                  <a:cubicBezTo>
                    <a:pt x="1183402" y="0"/>
                    <a:pt x="1204226" y="8625"/>
                    <a:pt x="1219578" y="23978"/>
                  </a:cubicBezTo>
                  <a:cubicBezTo>
                    <a:pt x="1234931" y="39331"/>
                    <a:pt x="1243557" y="60154"/>
                    <a:pt x="1243557" y="81866"/>
                  </a:cubicBezTo>
                  <a:lnTo>
                    <a:pt x="1243557" y="793775"/>
                  </a:lnTo>
                  <a:cubicBezTo>
                    <a:pt x="1243557" y="815487"/>
                    <a:pt x="1234931" y="836310"/>
                    <a:pt x="1219578" y="851663"/>
                  </a:cubicBezTo>
                  <a:cubicBezTo>
                    <a:pt x="1204226" y="867016"/>
                    <a:pt x="1183402" y="875641"/>
                    <a:pt x="1161690" y="875641"/>
                  </a:cubicBezTo>
                  <a:lnTo>
                    <a:pt x="81866" y="875641"/>
                  </a:lnTo>
                  <a:cubicBezTo>
                    <a:pt x="60154" y="875641"/>
                    <a:pt x="39331" y="867016"/>
                    <a:pt x="23978" y="851663"/>
                  </a:cubicBezTo>
                  <a:cubicBezTo>
                    <a:pt x="8625" y="836310"/>
                    <a:pt x="0" y="815487"/>
                    <a:pt x="0" y="793775"/>
                  </a:cubicBezTo>
                  <a:lnTo>
                    <a:pt x="0" y="81866"/>
                  </a:lnTo>
                  <a:cubicBezTo>
                    <a:pt x="0" y="60154"/>
                    <a:pt x="8625" y="39331"/>
                    <a:pt x="23978" y="23978"/>
                  </a:cubicBezTo>
                  <a:cubicBezTo>
                    <a:pt x="39331" y="8625"/>
                    <a:pt x="60154" y="0"/>
                    <a:pt x="81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2E5E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243557" cy="866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06545" y="1249819"/>
            <a:ext cx="8184365" cy="121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41"/>
              </a:lnSpc>
            </a:pPr>
            <a:r>
              <a:rPr lang="en-US" sz="7029" spc="660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REQUERIMIENTOS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1927643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 rot="-10800000">
            <a:off x="3150526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3037246" y="5219372"/>
            <a:ext cx="5463288" cy="305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</a:t>
            </a: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ortación de usuarios ya inscritos mediante archivo CSV.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Generación de reportes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Control de acceso mediante credenciales seguras (usuario y contraseña).</a:t>
            </a:r>
          </a:p>
          <a:p>
            <a:pPr algn="just">
              <a:lnSpc>
                <a:spcPts val="3476"/>
              </a:lnSpc>
            </a:pPr>
            <a:endParaRPr lang="en-US" sz="2483" u="none" strike="noStrike" spc="54">
              <a:solidFill>
                <a:srgbClr val="EDE8E4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446812" y="784176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10452176">
            <a:off x="15012576" y="-2759682"/>
            <a:ext cx="5482705" cy="4884592"/>
          </a:xfrm>
          <a:custGeom>
            <a:avLst/>
            <a:gdLst/>
            <a:ahLst/>
            <a:cxnLst/>
            <a:rect l="l" t="t" r="r" b="b"/>
            <a:pathLst>
              <a:path w="5482705" h="4884592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8730021" y="2259767"/>
            <a:ext cx="852196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 b="1" spc="67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-LIMITACIONES</a:t>
            </a:r>
          </a:p>
        </p:txBody>
      </p:sp>
      <p:sp>
        <p:nvSpPr>
          <p:cNvPr id="17" name="Freeform 17"/>
          <p:cNvSpPr/>
          <p:nvPr/>
        </p:nvSpPr>
        <p:spPr>
          <a:xfrm rot="-10800000">
            <a:off x="4255306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4088221" y="4379742"/>
            <a:ext cx="3704105" cy="6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57" b="1" spc="15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Requerimientos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32661" y="5219372"/>
            <a:ext cx="6875577" cy="261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Presupuesto de la hospedería 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Tiempo de desarrollo acotado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Perdida o corrupción de datos del archivo csv, durante la migración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Confidencialidad de los datos.</a:t>
            </a:r>
          </a:p>
          <a:p>
            <a:pPr marL="536161" lvl="1" indent="-268081" algn="just">
              <a:lnSpc>
                <a:spcPts val="3476"/>
              </a:lnSpc>
              <a:buFont typeface="Arial"/>
              <a:buChar char="•"/>
            </a:pPr>
            <a:r>
              <a:rPr lang="en-US" sz="2483" u="none" strike="noStrike" spc="54">
                <a:solidFill>
                  <a:srgbClr val="EDE8E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Conexión a internet. </a:t>
            </a:r>
          </a:p>
        </p:txBody>
      </p:sp>
      <p:sp>
        <p:nvSpPr>
          <p:cNvPr id="20" name="Freeform 20"/>
          <p:cNvSpPr/>
          <p:nvPr/>
        </p:nvSpPr>
        <p:spPr>
          <a:xfrm rot="-10800000">
            <a:off x="9332661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rot="-10800000">
            <a:off x="9144000" y="4159659"/>
            <a:ext cx="4474715" cy="1033825"/>
          </a:xfrm>
          <a:custGeom>
            <a:avLst/>
            <a:gdLst/>
            <a:ahLst/>
            <a:cxnLst/>
            <a:rect l="l" t="t" r="r" b="b"/>
            <a:pathLst>
              <a:path w="4474715" h="1033825">
                <a:moveTo>
                  <a:pt x="0" y="0"/>
                </a:moveTo>
                <a:lnTo>
                  <a:pt x="4474715" y="0"/>
                </a:lnTo>
                <a:lnTo>
                  <a:pt x="4474715" y="1033825"/>
                </a:lnTo>
                <a:lnTo>
                  <a:pt x="0" y="1033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36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10871044" y="4321887"/>
            <a:ext cx="3804269" cy="63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657" b="1" spc="153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Limitaciones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35367" y="3429477"/>
            <a:ext cx="9817265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58"/>
              </a:lnSpc>
              <a:spcBef>
                <a:spcPct val="0"/>
              </a:spcBef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3" name="Freeform 3"/>
          <p:cNvSpPr/>
          <p:nvPr/>
        </p:nvSpPr>
        <p:spPr>
          <a:xfrm>
            <a:off x="-290950" y="-2033784"/>
            <a:ext cx="5544196" cy="5181303"/>
          </a:xfrm>
          <a:custGeom>
            <a:avLst/>
            <a:gdLst/>
            <a:ahLst/>
            <a:cxnLst/>
            <a:rect l="l" t="t" r="r" b="b"/>
            <a:pathLst>
              <a:path w="5544196" h="5181303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354559">
            <a:off x="12207201" y="5475509"/>
            <a:ext cx="8367389" cy="7819705"/>
          </a:xfrm>
          <a:custGeom>
            <a:avLst/>
            <a:gdLst/>
            <a:ahLst/>
            <a:cxnLst/>
            <a:rect l="l" t="t" r="r" b="b"/>
            <a:pathLst>
              <a:path w="8367389" h="7819705">
                <a:moveTo>
                  <a:pt x="0" y="0"/>
                </a:moveTo>
                <a:lnTo>
                  <a:pt x="8367389" y="0"/>
                </a:lnTo>
                <a:lnTo>
                  <a:pt x="8367389" y="7819705"/>
                </a:lnTo>
                <a:lnTo>
                  <a:pt x="0" y="7819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5400000">
            <a:off x="13112837" y="-1659911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5521968">
            <a:off x="-1614569" y="6194806"/>
            <a:ext cx="6556116" cy="6126988"/>
          </a:xfrm>
          <a:custGeom>
            <a:avLst/>
            <a:gdLst/>
            <a:ahLst/>
            <a:cxnLst/>
            <a:rect l="l" t="t" r="r" b="b"/>
            <a:pathLst>
              <a:path w="6556116" h="6126988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087258" y="5110266"/>
            <a:ext cx="1075359" cy="1178182"/>
          </a:xfrm>
          <a:custGeom>
            <a:avLst/>
            <a:gdLst/>
            <a:ahLst/>
            <a:cxnLst/>
            <a:rect l="l" t="t" r="r" b="b"/>
            <a:pathLst>
              <a:path w="1075359" h="1178182">
                <a:moveTo>
                  <a:pt x="0" y="0"/>
                </a:moveTo>
                <a:lnTo>
                  <a:pt x="1075359" y="0"/>
                </a:lnTo>
                <a:lnTo>
                  <a:pt x="1075359" y="1178181"/>
                </a:lnTo>
                <a:lnTo>
                  <a:pt x="0" y="1178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3285961" y="6452766"/>
            <a:ext cx="2677953" cy="601913"/>
            <a:chOff x="0" y="0"/>
            <a:chExt cx="812800" cy="1826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9323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Investigación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10688" y="6452766"/>
            <a:ext cx="2677953" cy="601913"/>
            <a:chOff x="0" y="0"/>
            <a:chExt cx="812800" cy="1826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9323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Diseño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299360" y="6452766"/>
            <a:ext cx="2677953" cy="601913"/>
            <a:chOff x="0" y="0"/>
            <a:chExt cx="812800" cy="1826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9323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Análisis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24086" y="6452766"/>
            <a:ext cx="2677953" cy="601913"/>
            <a:chOff x="0" y="0"/>
            <a:chExt cx="812800" cy="1826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182690"/>
            </a:xfrm>
            <a:custGeom>
              <a:avLst/>
              <a:gdLst/>
              <a:ahLst/>
              <a:cxnLst/>
              <a:rect l="l" t="t" r="r" b="b"/>
              <a:pathLst>
                <a:path w="812800" h="182690">
                  <a:moveTo>
                    <a:pt x="91345" y="0"/>
                  </a:moveTo>
                  <a:lnTo>
                    <a:pt x="721455" y="0"/>
                  </a:lnTo>
                  <a:cubicBezTo>
                    <a:pt x="745681" y="0"/>
                    <a:pt x="768915" y="9624"/>
                    <a:pt x="786046" y="26754"/>
                  </a:cubicBezTo>
                  <a:cubicBezTo>
                    <a:pt x="803176" y="43885"/>
                    <a:pt x="812800" y="67119"/>
                    <a:pt x="812800" y="91345"/>
                  </a:cubicBezTo>
                  <a:lnTo>
                    <a:pt x="812800" y="91345"/>
                  </a:lnTo>
                  <a:cubicBezTo>
                    <a:pt x="812800" y="141793"/>
                    <a:pt x="771903" y="182690"/>
                    <a:pt x="721455" y="182690"/>
                  </a:cubicBezTo>
                  <a:lnTo>
                    <a:pt x="91345" y="182690"/>
                  </a:lnTo>
                  <a:cubicBezTo>
                    <a:pt x="67119" y="182690"/>
                    <a:pt x="43885" y="173066"/>
                    <a:pt x="26754" y="155936"/>
                  </a:cubicBezTo>
                  <a:cubicBezTo>
                    <a:pt x="9624" y="138805"/>
                    <a:pt x="0" y="115571"/>
                    <a:pt x="0" y="91345"/>
                  </a:cubicBezTo>
                  <a:lnTo>
                    <a:pt x="0" y="91345"/>
                  </a:lnTo>
                  <a:cubicBezTo>
                    <a:pt x="0" y="67119"/>
                    <a:pt x="9624" y="43885"/>
                    <a:pt x="26754" y="26754"/>
                  </a:cubicBezTo>
                  <a:cubicBezTo>
                    <a:pt x="43885" y="9624"/>
                    <a:pt x="67119" y="0"/>
                    <a:pt x="91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293239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23031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2537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Implementación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123149" y="5110266"/>
            <a:ext cx="1030373" cy="1178182"/>
          </a:xfrm>
          <a:custGeom>
            <a:avLst/>
            <a:gdLst/>
            <a:ahLst/>
            <a:cxnLst/>
            <a:rect l="l" t="t" r="r" b="b"/>
            <a:pathLst>
              <a:path w="1030373" h="1178182">
                <a:moveTo>
                  <a:pt x="0" y="0"/>
                </a:moveTo>
                <a:lnTo>
                  <a:pt x="1030374" y="0"/>
                </a:lnTo>
                <a:lnTo>
                  <a:pt x="1030374" y="1178181"/>
                </a:lnTo>
                <a:lnTo>
                  <a:pt x="0" y="1178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3095224" y="5152770"/>
            <a:ext cx="1135677" cy="1135677"/>
          </a:xfrm>
          <a:custGeom>
            <a:avLst/>
            <a:gdLst/>
            <a:ahLst/>
            <a:cxnLst/>
            <a:rect l="l" t="t" r="r" b="b"/>
            <a:pathLst>
              <a:path w="1135677" h="1135677">
                <a:moveTo>
                  <a:pt x="0" y="0"/>
                </a:moveTo>
                <a:lnTo>
                  <a:pt x="1135677" y="0"/>
                </a:lnTo>
                <a:lnTo>
                  <a:pt x="1135677" y="1135677"/>
                </a:lnTo>
                <a:lnTo>
                  <a:pt x="0" y="1135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0056535" y="5152770"/>
            <a:ext cx="1135677" cy="1135677"/>
          </a:xfrm>
          <a:custGeom>
            <a:avLst/>
            <a:gdLst/>
            <a:ahLst/>
            <a:cxnLst/>
            <a:rect l="l" t="t" r="r" b="b"/>
            <a:pathLst>
              <a:path w="1135677" h="1135677">
                <a:moveTo>
                  <a:pt x="0" y="0"/>
                </a:moveTo>
                <a:lnTo>
                  <a:pt x="1135677" y="0"/>
                </a:lnTo>
                <a:lnTo>
                  <a:pt x="1135677" y="1135677"/>
                </a:lnTo>
                <a:lnTo>
                  <a:pt x="0" y="11356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50" y="-1580379"/>
            <a:ext cx="19050326" cy="5975359"/>
            <a:chOff x="0" y="0"/>
            <a:chExt cx="5017370" cy="1573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7370" cy="1573757"/>
            </a:xfrm>
            <a:custGeom>
              <a:avLst/>
              <a:gdLst/>
              <a:ahLst/>
              <a:cxnLst/>
              <a:rect l="l" t="t" r="r" b="b"/>
              <a:pathLst>
                <a:path w="5017370" h="1573757">
                  <a:moveTo>
                    <a:pt x="0" y="0"/>
                  </a:moveTo>
                  <a:lnTo>
                    <a:pt x="5017370" y="0"/>
                  </a:lnTo>
                  <a:lnTo>
                    <a:pt x="5017370" y="1573757"/>
                  </a:lnTo>
                  <a:lnTo>
                    <a:pt x="0" y="1573757"/>
                  </a:lnTo>
                  <a:close/>
                </a:path>
              </a:pathLst>
            </a:custGeom>
            <a:solidFill>
              <a:srgbClr val="2932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17370" cy="156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719458">
            <a:off x="-508769" y="3878032"/>
            <a:ext cx="19305539" cy="3249078"/>
          </a:xfrm>
          <a:custGeom>
            <a:avLst/>
            <a:gdLst/>
            <a:ahLst/>
            <a:cxnLst/>
            <a:rect l="l" t="t" r="r" b="b"/>
            <a:pathLst>
              <a:path w="19305539" h="3249078">
                <a:moveTo>
                  <a:pt x="0" y="0"/>
                </a:moveTo>
                <a:lnTo>
                  <a:pt x="19305538" y="0"/>
                </a:lnTo>
                <a:lnTo>
                  <a:pt x="19305538" y="3249078"/>
                </a:lnTo>
                <a:lnTo>
                  <a:pt x="0" y="324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310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84248" y="-713185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-744452" y="252496"/>
            <a:ext cx="1488904" cy="1931362"/>
          </a:xfrm>
          <a:custGeom>
            <a:avLst/>
            <a:gdLst/>
            <a:ahLst/>
            <a:cxnLst/>
            <a:rect l="l" t="t" r="r" b="b"/>
            <a:pathLst>
              <a:path w="1488904" h="1931362">
                <a:moveTo>
                  <a:pt x="0" y="0"/>
                </a:moveTo>
                <a:lnTo>
                  <a:pt x="1488904" y="0"/>
                </a:lnTo>
                <a:lnTo>
                  <a:pt x="1488904" y="1931362"/>
                </a:lnTo>
                <a:lnTo>
                  <a:pt x="0" y="1931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293998" y="8734875"/>
            <a:ext cx="2476208" cy="3212062"/>
          </a:xfrm>
          <a:custGeom>
            <a:avLst/>
            <a:gdLst/>
            <a:ahLst/>
            <a:cxnLst/>
            <a:rect l="l" t="t" r="r" b="b"/>
            <a:pathLst>
              <a:path w="2476208" h="3212062">
                <a:moveTo>
                  <a:pt x="0" y="0"/>
                </a:moveTo>
                <a:lnTo>
                  <a:pt x="2476208" y="0"/>
                </a:lnTo>
                <a:lnTo>
                  <a:pt x="2476208" y="3212061"/>
                </a:lnTo>
                <a:lnTo>
                  <a:pt x="0" y="3212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9" name="Group 9"/>
          <p:cNvGrpSpPr/>
          <p:nvPr/>
        </p:nvGrpSpPr>
        <p:grpSpPr>
          <a:xfrm>
            <a:off x="2737701" y="1028700"/>
            <a:ext cx="12864532" cy="9137847"/>
            <a:chOff x="0" y="0"/>
            <a:chExt cx="3388190" cy="24066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88190" cy="2406676"/>
            </a:xfrm>
            <a:custGeom>
              <a:avLst/>
              <a:gdLst/>
              <a:ahLst/>
              <a:cxnLst/>
              <a:rect l="l" t="t" r="r" b="b"/>
              <a:pathLst>
                <a:path w="3388190" h="2406676">
                  <a:moveTo>
                    <a:pt x="30692" y="0"/>
                  </a:moveTo>
                  <a:lnTo>
                    <a:pt x="3357498" y="0"/>
                  </a:lnTo>
                  <a:cubicBezTo>
                    <a:pt x="3365638" y="0"/>
                    <a:pt x="3373444" y="3234"/>
                    <a:pt x="3379200" y="8989"/>
                  </a:cubicBezTo>
                  <a:cubicBezTo>
                    <a:pt x="3384956" y="14745"/>
                    <a:pt x="3388190" y="22552"/>
                    <a:pt x="3388190" y="30692"/>
                  </a:cubicBezTo>
                  <a:lnTo>
                    <a:pt x="3388190" y="2375984"/>
                  </a:lnTo>
                  <a:cubicBezTo>
                    <a:pt x="3388190" y="2392935"/>
                    <a:pt x="3374448" y="2406676"/>
                    <a:pt x="3357498" y="2406676"/>
                  </a:cubicBezTo>
                  <a:lnTo>
                    <a:pt x="30692" y="2406676"/>
                  </a:lnTo>
                  <a:cubicBezTo>
                    <a:pt x="13741" y="2406676"/>
                    <a:pt x="0" y="2392935"/>
                    <a:pt x="0" y="2375984"/>
                  </a:cubicBezTo>
                  <a:lnTo>
                    <a:pt x="0" y="30692"/>
                  </a:lnTo>
                  <a:cubicBezTo>
                    <a:pt x="0" y="22552"/>
                    <a:pt x="3234" y="14745"/>
                    <a:pt x="8989" y="8989"/>
                  </a:cubicBezTo>
                  <a:cubicBezTo>
                    <a:pt x="14745" y="3234"/>
                    <a:pt x="22552" y="0"/>
                    <a:pt x="30692" y="0"/>
                  </a:cubicBezTo>
                  <a:close/>
                </a:path>
              </a:pathLst>
            </a:custGeom>
            <a:solidFill>
              <a:srgbClr val="FF7178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3388190" cy="2397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79570" y="1111507"/>
            <a:ext cx="12536680" cy="8917999"/>
          </a:xfrm>
          <a:custGeom>
            <a:avLst/>
            <a:gdLst/>
            <a:ahLst/>
            <a:cxnLst/>
            <a:rect l="l" t="t" r="r" b="b"/>
            <a:pathLst>
              <a:path w="12536680" h="8917999">
                <a:moveTo>
                  <a:pt x="0" y="0"/>
                </a:moveTo>
                <a:lnTo>
                  <a:pt x="12536680" y="0"/>
                </a:lnTo>
                <a:lnTo>
                  <a:pt x="12536680" y="8918000"/>
                </a:lnTo>
                <a:lnTo>
                  <a:pt x="0" y="8918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4981655" y="-33987"/>
            <a:ext cx="8324690" cy="125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sz="7327" b="1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CARTA GANTT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8131" y="7173582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1849738" y="-4940726"/>
            <a:ext cx="7641686" cy="6808048"/>
          </a:xfrm>
          <a:custGeom>
            <a:avLst/>
            <a:gdLst/>
            <a:ahLst/>
            <a:cxnLst/>
            <a:rect l="l" t="t" r="r" b="b"/>
            <a:pathLst>
              <a:path w="7641686" h="6808048">
                <a:moveTo>
                  <a:pt x="0" y="0"/>
                </a:moveTo>
                <a:lnTo>
                  <a:pt x="7641686" y="0"/>
                </a:lnTo>
                <a:lnTo>
                  <a:pt x="7641686" y="6808048"/>
                </a:lnTo>
                <a:lnTo>
                  <a:pt x="0" y="6808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028700" y="3640243"/>
            <a:ext cx="7397737" cy="3782705"/>
          </a:xfrm>
          <a:custGeom>
            <a:avLst/>
            <a:gdLst/>
            <a:ahLst/>
            <a:cxnLst/>
            <a:rect l="l" t="t" r="r" b="b"/>
            <a:pathLst>
              <a:path w="7397737" h="3782705">
                <a:moveTo>
                  <a:pt x="0" y="0"/>
                </a:moveTo>
                <a:lnTo>
                  <a:pt x="7397737" y="0"/>
                </a:lnTo>
                <a:lnTo>
                  <a:pt x="7397737" y="3782704"/>
                </a:lnTo>
                <a:lnTo>
                  <a:pt x="0" y="378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36" b="-493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8798399">
            <a:off x="13156923" y="1016610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8798399">
            <a:off x="-2994864" y="-8645988"/>
            <a:ext cx="9798172" cy="13143890"/>
          </a:xfrm>
          <a:custGeom>
            <a:avLst/>
            <a:gdLst/>
            <a:ahLst/>
            <a:cxnLst/>
            <a:rect l="l" t="t" r="r" b="b"/>
            <a:pathLst>
              <a:path w="9798172" h="13143890">
                <a:moveTo>
                  <a:pt x="0" y="0"/>
                </a:moveTo>
                <a:lnTo>
                  <a:pt x="9798173" y="0"/>
                </a:lnTo>
                <a:lnTo>
                  <a:pt x="9798173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144000" y="3640243"/>
            <a:ext cx="7397737" cy="3782705"/>
          </a:xfrm>
          <a:custGeom>
            <a:avLst/>
            <a:gdLst/>
            <a:ahLst/>
            <a:cxnLst/>
            <a:rect l="l" t="t" r="r" b="b"/>
            <a:pathLst>
              <a:path w="7397737" h="3782705">
                <a:moveTo>
                  <a:pt x="0" y="0"/>
                </a:moveTo>
                <a:lnTo>
                  <a:pt x="7397737" y="0"/>
                </a:lnTo>
                <a:lnTo>
                  <a:pt x="7397737" y="3782704"/>
                </a:lnTo>
                <a:lnTo>
                  <a:pt x="0" y="378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514" b="-3514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611236" y="6518076"/>
            <a:ext cx="6232665" cy="1715825"/>
            <a:chOff x="0" y="0"/>
            <a:chExt cx="2019680" cy="5560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9680" cy="556009"/>
            </a:xfrm>
            <a:custGeom>
              <a:avLst/>
              <a:gdLst/>
              <a:ahLst/>
              <a:cxnLst/>
              <a:rect l="l" t="t" r="r" b="b"/>
              <a:pathLst>
                <a:path w="2019680" h="556009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507565"/>
                  </a:lnTo>
                  <a:cubicBezTo>
                    <a:pt x="2019680" y="534320"/>
                    <a:pt x="1997991" y="556009"/>
                    <a:pt x="1971236" y="556009"/>
                  </a:cubicBezTo>
                  <a:lnTo>
                    <a:pt x="48444" y="556009"/>
                  </a:lnTo>
                  <a:cubicBezTo>
                    <a:pt x="21689" y="556009"/>
                    <a:pt x="0" y="534320"/>
                    <a:pt x="0" y="507565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9323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2019680" cy="546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6536" y="6608510"/>
            <a:ext cx="6232665" cy="1625391"/>
            <a:chOff x="0" y="0"/>
            <a:chExt cx="2019680" cy="5267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9680" cy="526704"/>
            </a:xfrm>
            <a:custGeom>
              <a:avLst/>
              <a:gdLst/>
              <a:ahLst/>
              <a:cxnLst/>
              <a:rect l="l" t="t" r="r" b="b"/>
              <a:pathLst>
                <a:path w="2019680" h="526704">
                  <a:moveTo>
                    <a:pt x="48444" y="0"/>
                  </a:moveTo>
                  <a:lnTo>
                    <a:pt x="1971236" y="0"/>
                  </a:lnTo>
                  <a:cubicBezTo>
                    <a:pt x="1984084" y="0"/>
                    <a:pt x="1996406" y="5104"/>
                    <a:pt x="2005491" y="14189"/>
                  </a:cubicBezTo>
                  <a:cubicBezTo>
                    <a:pt x="2014576" y="23274"/>
                    <a:pt x="2019680" y="35596"/>
                    <a:pt x="2019680" y="48444"/>
                  </a:cubicBezTo>
                  <a:lnTo>
                    <a:pt x="2019680" y="478260"/>
                  </a:lnTo>
                  <a:cubicBezTo>
                    <a:pt x="2019680" y="505015"/>
                    <a:pt x="1997991" y="526704"/>
                    <a:pt x="1971236" y="526704"/>
                  </a:cubicBezTo>
                  <a:lnTo>
                    <a:pt x="48444" y="526704"/>
                  </a:lnTo>
                  <a:cubicBezTo>
                    <a:pt x="21689" y="526704"/>
                    <a:pt x="0" y="505015"/>
                    <a:pt x="0" y="478260"/>
                  </a:cubicBezTo>
                  <a:lnTo>
                    <a:pt x="0" y="48444"/>
                  </a:lnTo>
                  <a:cubicBezTo>
                    <a:pt x="0" y="21689"/>
                    <a:pt x="21689" y="0"/>
                    <a:pt x="48444" y="0"/>
                  </a:cubicBezTo>
                  <a:close/>
                </a:path>
              </a:pathLst>
            </a:custGeom>
            <a:solidFill>
              <a:srgbClr val="29323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2019680" cy="517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1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9961243">
            <a:off x="12217193" y="-3026777"/>
            <a:ext cx="10084214" cy="8727429"/>
          </a:xfrm>
          <a:custGeom>
            <a:avLst/>
            <a:gdLst/>
            <a:ahLst/>
            <a:cxnLst/>
            <a:rect l="l" t="t" r="r" b="b"/>
            <a:pathLst>
              <a:path w="10084214" h="8727429">
                <a:moveTo>
                  <a:pt x="0" y="0"/>
                </a:moveTo>
                <a:lnTo>
                  <a:pt x="10084214" y="0"/>
                </a:lnTo>
                <a:lnTo>
                  <a:pt x="10084214" y="8727429"/>
                </a:lnTo>
                <a:lnTo>
                  <a:pt x="0" y="872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976001">
            <a:off x="-4614341" y="5979010"/>
            <a:ext cx="9228681" cy="7987004"/>
          </a:xfrm>
          <a:custGeom>
            <a:avLst/>
            <a:gdLst/>
            <a:ahLst/>
            <a:cxnLst/>
            <a:rect l="l" t="t" r="r" b="b"/>
            <a:pathLst>
              <a:path w="9228681" h="7987004">
                <a:moveTo>
                  <a:pt x="0" y="0"/>
                </a:moveTo>
                <a:lnTo>
                  <a:pt x="9228682" y="0"/>
                </a:lnTo>
                <a:lnTo>
                  <a:pt x="9228682" y="7987004"/>
                </a:lnTo>
                <a:lnTo>
                  <a:pt x="0" y="79870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028700" y="2161477"/>
            <a:ext cx="8324690" cy="125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58"/>
              </a:lnSpc>
            </a:pPr>
            <a:r>
              <a:rPr lang="en-US" sz="7327" b="1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EQUIPO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331740"/>
            <a:ext cx="6460548" cy="96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5686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OPINIÓN 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66497" y="7033040"/>
            <a:ext cx="5522143" cy="5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 b="1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Optimización del tiempo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91892" y="7111852"/>
            <a:ext cx="5701953" cy="55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 b="1" spc="13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Digitalización de los datos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272</Words>
  <Application>Microsoft Office PowerPoint</Application>
  <PresentationFormat>Personalizado</PresentationFormat>
  <Paragraphs>65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Glacial Indifference</vt:lpstr>
      <vt:lpstr>Arial</vt:lpstr>
      <vt:lpstr>Glacial Indifference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de negocio formas orgánicas profesional azul y beis</dc:title>
  <cp:lastModifiedBy>Benjamín Espina Acevedo</cp:lastModifiedBy>
  <cp:revision>2</cp:revision>
  <dcterms:created xsi:type="dcterms:W3CDTF">2006-08-16T00:00:00Z</dcterms:created>
  <dcterms:modified xsi:type="dcterms:W3CDTF">2025-04-08T03:08:53Z</dcterms:modified>
  <dc:identifier>DAGi4AiOOfg</dc:identifier>
</cp:coreProperties>
</file>